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Open Sauce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Alice" panose="020B0604020202020204" charset="0"/>
      <p:regular r:id="rId17"/>
    </p:embeddedFont>
    <p:embeddedFont>
      <p:font typeface="Open Sauce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4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2C8D3-AB90-4BDC-949F-9C66F67B824D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86EF0-6EDB-4042-B76C-80502A36B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60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D3AB-F889-49E5-B4D0-78BA53570E3F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8DD7-2499-4467-8234-C936E77E63FD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29BF-49CE-4FF3-8283-09C89529A704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9A8D-0295-4FD8-9FB3-63D428AF0A2C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28E7-A63C-4B43-AA3C-751215AF8E29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2CD07-4C4E-49AE-B4DB-2D5C0AC4C650}" type="datetime1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BA511-4B8F-4716-8C95-450669AD52F8}" type="datetime1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7221-34DD-4935-9451-83CE459B5630}" type="datetime1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24264-0C74-4AE8-807B-C79350C2E116}" type="datetime1">
              <a:rPr lang="en-US" smtClean="0"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6B21-6384-4F57-A9A3-4821A4424C54}" type="datetime1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35AD-45F2-4A49-A162-2FBB1AC5F663}" type="datetime1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57282-6CDF-47A2-A861-37A5F7B39D70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8.svg"/><Relationship Id="rId4" Type="http://schemas.openxmlformats.org/officeDocument/2006/relationships/image" Target="../media/image10.pn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7.svg"/><Relationship Id="rId10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7.sv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24.svg"/><Relationship Id="rId12" Type="http://schemas.openxmlformats.org/officeDocument/2006/relationships/hyperlink" Target="https://lalqila.com/karachi/reservatio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hyperlink" Target="https://order.kababjees.com" TargetMode="External"/><Relationship Id="rId5" Type="http://schemas.openxmlformats.org/officeDocument/2006/relationships/image" Target="../media/image27.svg"/><Relationship Id="rId10" Type="http://schemas.openxmlformats.org/officeDocument/2006/relationships/hyperlink" Target="http://www.w3schools.com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sv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10" Type="http://schemas.openxmlformats.org/officeDocument/2006/relationships/image" Target="../media/image31.sv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29375" y="8515642"/>
            <a:ext cx="17690400" cy="42685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6275453" y="-5313442"/>
            <a:ext cx="0" cy="17120890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668905" y="538895"/>
            <a:ext cx="1251197" cy="1251197"/>
          </a:xfrm>
          <a:custGeom>
            <a:avLst/>
            <a:gdLst/>
            <a:ahLst/>
            <a:cxnLst/>
            <a:rect l="l" t="t" r="r" b="b"/>
            <a:pathLst>
              <a:path w="1251197" h="1251197">
                <a:moveTo>
                  <a:pt x="0" y="0"/>
                </a:moveTo>
                <a:lnTo>
                  <a:pt x="1251197" y="0"/>
                </a:lnTo>
                <a:lnTo>
                  <a:pt x="1251197" y="1251197"/>
                </a:lnTo>
                <a:lnTo>
                  <a:pt x="0" y="1251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67053" y="4921104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0"/>
                </a:moveTo>
                <a:lnTo>
                  <a:pt x="5216126" y="0"/>
                </a:lnTo>
                <a:lnTo>
                  <a:pt x="5216126" y="6154720"/>
                </a:lnTo>
                <a:lnTo>
                  <a:pt x="0" y="615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02207" y="2028569"/>
            <a:ext cx="4693731" cy="3114931"/>
          </a:xfrm>
          <a:custGeom>
            <a:avLst/>
            <a:gdLst/>
            <a:ahLst/>
            <a:cxnLst/>
            <a:rect l="l" t="t" r="r" b="b"/>
            <a:pathLst>
              <a:path w="4693731" h="3114931">
                <a:moveTo>
                  <a:pt x="0" y="0"/>
                </a:moveTo>
                <a:lnTo>
                  <a:pt x="4693731" y="0"/>
                </a:lnTo>
                <a:lnTo>
                  <a:pt x="4693731" y="3114931"/>
                </a:lnTo>
                <a:lnTo>
                  <a:pt x="0" y="31149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82493" y="3378696"/>
            <a:ext cx="9984612" cy="3653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73"/>
              </a:lnSpc>
            </a:pPr>
            <a:r>
              <a:rPr lang="en-US" sz="9031" b="1" dirty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RESTAURANT WEBSITE</a:t>
            </a:r>
          </a:p>
        </p:txBody>
      </p:sp>
      <p:sp>
        <p:nvSpPr>
          <p:cNvPr id="8" name="Freeform 8"/>
          <p:cNvSpPr/>
          <p:nvPr/>
        </p:nvSpPr>
        <p:spPr>
          <a:xfrm>
            <a:off x="12772944" y="3568555"/>
            <a:ext cx="1464374" cy="1352549"/>
          </a:xfrm>
          <a:custGeom>
            <a:avLst/>
            <a:gdLst/>
            <a:ahLst/>
            <a:cxnLst/>
            <a:rect l="l" t="t" r="r" b="b"/>
            <a:pathLst>
              <a:path w="1464374" h="1352549">
                <a:moveTo>
                  <a:pt x="0" y="0"/>
                </a:moveTo>
                <a:lnTo>
                  <a:pt x="1464374" y="0"/>
                </a:lnTo>
                <a:lnTo>
                  <a:pt x="1464374" y="1352549"/>
                </a:lnTo>
                <a:lnTo>
                  <a:pt x="0" y="13525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91132" y="4628990"/>
            <a:ext cx="4228689" cy="6738947"/>
          </a:xfrm>
          <a:custGeom>
            <a:avLst/>
            <a:gdLst/>
            <a:ahLst/>
            <a:cxnLst/>
            <a:rect l="l" t="t" r="r" b="b"/>
            <a:pathLst>
              <a:path w="4228689" h="6738947">
                <a:moveTo>
                  <a:pt x="0" y="0"/>
                </a:moveTo>
                <a:lnTo>
                  <a:pt x="4228689" y="0"/>
                </a:lnTo>
                <a:lnTo>
                  <a:pt x="4228689" y="6738947"/>
                </a:lnTo>
                <a:lnTo>
                  <a:pt x="0" y="67389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427834" y="-867796"/>
            <a:ext cx="2963187" cy="2657889"/>
          </a:xfrm>
          <a:custGeom>
            <a:avLst/>
            <a:gdLst/>
            <a:ahLst/>
            <a:cxnLst/>
            <a:rect l="l" t="t" r="r" b="b"/>
            <a:pathLst>
              <a:path w="2963187" h="2657889">
                <a:moveTo>
                  <a:pt x="0" y="0"/>
                </a:moveTo>
                <a:lnTo>
                  <a:pt x="2963186" y="0"/>
                </a:lnTo>
                <a:lnTo>
                  <a:pt x="2963186" y="2657888"/>
                </a:lnTo>
                <a:lnTo>
                  <a:pt x="0" y="26578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092596" y="8577377"/>
            <a:ext cx="3534196" cy="3170067"/>
          </a:xfrm>
          <a:custGeom>
            <a:avLst/>
            <a:gdLst/>
            <a:ahLst/>
            <a:cxnLst/>
            <a:rect l="l" t="t" r="r" b="b"/>
            <a:pathLst>
              <a:path w="3534196" h="3170067">
                <a:moveTo>
                  <a:pt x="0" y="0"/>
                </a:moveTo>
                <a:lnTo>
                  <a:pt x="3534196" y="0"/>
                </a:lnTo>
                <a:lnTo>
                  <a:pt x="3534196" y="3170067"/>
                </a:lnTo>
                <a:lnTo>
                  <a:pt x="0" y="31700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72429" y="6008705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7427056" y="9539066"/>
            <a:ext cx="2895600" cy="365125"/>
          </a:xfrm>
        </p:spPr>
        <p:txBody>
          <a:bodyPr/>
          <a:lstStyle/>
          <a:p>
            <a:r>
              <a:rPr lang="en-US" sz="2400" dirty="0" smtClean="0"/>
              <a:t>1</a:t>
            </a:r>
            <a:endParaRPr lang="en-US"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44518" y="885573"/>
            <a:ext cx="3657600" cy="1435608"/>
          </a:xfrm>
          <a:custGeom>
            <a:avLst/>
            <a:gdLst/>
            <a:ahLst/>
            <a:cxnLst/>
            <a:rect l="l" t="t" r="r" b="b"/>
            <a:pathLst>
              <a:path w="3657600" h="1435608">
                <a:moveTo>
                  <a:pt x="0" y="0"/>
                </a:moveTo>
                <a:lnTo>
                  <a:pt x="3657600" y="0"/>
                </a:lnTo>
                <a:lnTo>
                  <a:pt x="3657600" y="1435608"/>
                </a:lnTo>
                <a:lnTo>
                  <a:pt x="0" y="1435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53341" y="6669638"/>
            <a:ext cx="9546762" cy="132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3828" b="1" dirty="0" err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Hafsa</a:t>
            </a:r>
            <a:r>
              <a:rPr lang="en-US" sz="3828" b="1" dirty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3828" b="1" dirty="0" err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Ayubi</a:t>
            </a:r>
            <a:r>
              <a:rPr lang="en-US" sz="3828" b="1" dirty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24K-0846</a:t>
            </a:r>
          </a:p>
          <a:p>
            <a:pPr algn="ctr">
              <a:lnSpc>
                <a:spcPts val="5359"/>
              </a:lnSpc>
            </a:pPr>
            <a:endParaRPr lang="en-US" sz="3828" b="1" dirty="0">
              <a:solidFill>
                <a:srgbClr val="9B654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" name="Freeform 4"/>
          <p:cNvSpPr/>
          <p:nvPr/>
        </p:nvSpPr>
        <p:spPr>
          <a:xfrm flipV="1">
            <a:off x="-1209715" y="-573475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4114800"/>
                </a:moveTo>
                <a:lnTo>
                  <a:pt x="5863056" y="4114800"/>
                </a:lnTo>
                <a:lnTo>
                  <a:pt x="586305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19499" y="4267223"/>
            <a:ext cx="1104900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 b="1" u="sng" dirty="0" smtClean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Group Leader</a:t>
            </a:r>
            <a:r>
              <a:rPr lang="en-US" sz="3819" b="1" dirty="0" smtClean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: Syed </a:t>
            </a:r>
            <a:r>
              <a:rPr lang="en-US" sz="3819" b="1" dirty="0" err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Ikrash</a:t>
            </a:r>
            <a:r>
              <a:rPr lang="en-US" sz="3819" b="1" dirty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Ahmed </a:t>
            </a:r>
            <a:r>
              <a:rPr lang="en-US" sz="3819" b="1" dirty="0" smtClean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24K-0998 </a:t>
            </a:r>
            <a:endParaRPr lang="en-US" sz="3819" b="1" dirty="0">
              <a:solidFill>
                <a:srgbClr val="9B654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5347"/>
              </a:lnSpc>
            </a:pPr>
            <a:endParaRPr lang="en-US" sz="3819" b="1" dirty="0">
              <a:solidFill>
                <a:srgbClr val="9B654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14192265" y="6427374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5863057" y="0"/>
                </a:moveTo>
                <a:lnTo>
                  <a:pt x="0" y="0"/>
                </a:lnTo>
                <a:lnTo>
                  <a:pt x="0" y="4114800"/>
                </a:lnTo>
                <a:lnTo>
                  <a:pt x="5863057" y="4114800"/>
                </a:lnTo>
                <a:lnTo>
                  <a:pt x="586305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964225" y="5996571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770967" y="1765302"/>
            <a:ext cx="8746065" cy="152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89"/>
              </a:lnSpc>
            </a:pPr>
            <a:r>
              <a:rPr lang="en-US" sz="11027" b="1" dirty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OUR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23700" y="5414320"/>
            <a:ext cx="8386623" cy="132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3828" b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Syeda Fatima Waseem 24K-0924</a:t>
            </a:r>
          </a:p>
          <a:p>
            <a:pPr algn="ctr">
              <a:lnSpc>
                <a:spcPts val="5359"/>
              </a:lnSpc>
            </a:pPr>
            <a:endParaRPr lang="en-US" sz="3828" b="1">
              <a:solidFill>
                <a:srgbClr val="9B654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7696199" y="9334500"/>
            <a:ext cx="2895600" cy="365125"/>
          </a:xfrm>
        </p:spPr>
        <p:txBody>
          <a:bodyPr/>
          <a:lstStyle/>
          <a:p>
            <a:r>
              <a:rPr lang="en-US" sz="2400" dirty="0" smtClean="0"/>
              <a:t>2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34042" y="8463432"/>
            <a:ext cx="17690400" cy="42685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2147049" y="-5105346"/>
            <a:ext cx="0" cy="17120890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566354" y="3010247"/>
            <a:ext cx="10416354" cy="5001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An online menu website for a restaurant using HTML and CSS. The website 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will display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 list of all the available dishes and their prices, and the dishes will be sorted</a:t>
            </a:r>
          </a:p>
          <a:p>
            <a:pPr algn="l">
              <a:lnSpc>
                <a:spcPts val="3915"/>
              </a:lnSpc>
            </a:pP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according to different categories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algn="l">
              <a:lnSpc>
                <a:spcPts val="3915"/>
              </a:lnSpc>
            </a:pPr>
            <a:endParaRPr lang="en-US" sz="2796" dirty="0" smtClean="0">
              <a:solidFill>
                <a:srgbClr val="9B6543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915"/>
              </a:lnSpc>
            </a:pP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reservation form will allow customers to reserve 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their orders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through the website. Project aims to simplify 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the restaurant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customer 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engagement process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and save time for both the staff and customers by providing a smooth 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reservation process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and a menu. </a:t>
            </a:r>
          </a:p>
        </p:txBody>
      </p:sp>
      <p:sp>
        <p:nvSpPr>
          <p:cNvPr id="5" name="Freeform 5"/>
          <p:cNvSpPr/>
          <p:nvPr/>
        </p:nvSpPr>
        <p:spPr>
          <a:xfrm>
            <a:off x="1472986" y="354637"/>
            <a:ext cx="1386226" cy="1386226"/>
          </a:xfrm>
          <a:custGeom>
            <a:avLst/>
            <a:gdLst/>
            <a:ahLst/>
            <a:cxnLst/>
            <a:rect l="l" t="t" r="r" b="b"/>
            <a:pathLst>
              <a:path w="1386226" h="1386226">
                <a:moveTo>
                  <a:pt x="0" y="0"/>
                </a:moveTo>
                <a:lnTo>
                  <a:pt x="1386226" y="0"/>
                </a:lnTo>
                <a:lnTo>
                  <a:pt x="1386226" y="1386226"/>
                </a:lnTo>
                <a:lnTo>
                  <a:pt x="0" y="1386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0" y="6386982"/>
            <a:ext cx="5700605" cy="4114800"/>
          </a:xfrm>
          <a:custGeom>
            <a:avLst/>
            <a:gdLst/>
            <a:ahLst/>
            <a:cxnLst/>
            <a:rect l="l" t="t" r="r" b="b"/>
            <a:pathLst>
              <a:path w="5700605" h="4114800">
                <a:moveTo>
                  <a:pt x="5700605" y="0"/>
                </a:moveTo>
                <a:lnTo>
                  <a:pt x="0" y="0"/>
                </a:lnTo>
                <a:lnTo>
                  <a:pt x="0" y="4114800"/>
                </a:lnTo>
                <a:lnTo>
                  <a:pt x="5700605" y="4114800"/>
                </a:lnTo>
                <a:lnTo>
                  <a:pt x="57006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388951" y="629086"/>
            <a:ext cx="3261914" cy="4114800"/>
          </a:xfrm>
          <a:custGeom>
            <a:avLst/>
            <a:gdLst/>
            <a:ahLst/>
            <a:cxnLst/>
            <a:rect l="l" t="t" r="r" b="b"/>
            <a:pathLst>
              <a:path w="3261914" h="4114800">
                <a:moveTo>
                  <a:pt x="0" y="0"/>
                </a:moveTo>
                <a:lnTo>
                  <a:pt x="3261914" y="0"/>
                </a:lnTo>
                <a:lnTo>
                  <a:pt x="3261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256282" y="5740610"/>
            <a:ext cx="6000151" cy="5407544"/>
          </a:xfrm>
          <a:custGeom>
            <a:avLst/>
            <a:gdLst/>
            <a:ahLst/>
            <a:cxnLst/>
            <a:rect l="l" t="t" r="r" b="b"/>
            <a:pathLst>
              <a:path w="6000151" h="5407544">
                <a:moveTo>
                  <a:pt x="0" y="0"/>
                </a:moveTo>
                <a:lnTo>
                  <a:pt x="6000151" y="0"/>
                </a:lnTo>
                <a:lnTo>
                  <a:pt x="6000151" y="5407544"/>
                </a:lnTo>
                <a:lnTo>
                  <a:pt x="0" y="5407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419049" y="1412446"/>
            <a:ext cx="10563659" cy="137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9922" b="1" dirty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7411158" y="9462010"/>
            <a:ext cx="2895600" cy="365125"/>
          </a:xfrm>
        </p:spPr>
        <p:txBody>
          <a:bodyPr/>
          <a:lstStyle/>
          <a:p>
            <a:r>
              <a:rPr lang="en-US" sz="2400" dirty="0"/>
              <a:t>3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573699">
            <a:off x="-336577" y="7240557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0" y="0"/>
                </a:moveTo>
                <a:lnTo>
                  <a:pt x="3730939" y="0"/>
                </a:lnTo>
                <a:lnTo>
                  <a:pt x="3730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79549" flipH="1">
            <a:off x="15393830" y="-686312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14319" y="-494399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4"/>
                </a:lnTo>
                <a:lnTo>
                  <a:pt x="0" y="4545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51329" y="3034606"/>
            <a:ext cx="9872734" cy="5652140"/>
          </a:xfrm>
          <a:custGeom>
            <a:avLst/>
            <a:gdLst/>
            <a:ahLst/>
            <a:cxnLst/>
            <a:rect l="l" t="t" r="r" b="b"/>
            <a:pathLst>
              <a:path w="9872734" h="5652140">
                <a:moveTo>
                  <a:pt x="0" y="0"/>
                </a:moveTo>
                <a:lnTo>
                  <a:pt x="9872733" y="0"/>
                </a:lnTo>
                <a:lnTo>
                  <a:pt x="9872733" y="5652141"/>
                </a:lnTo>
                <a:lnTo>
                  <a:pt x="0" y="5652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22684" y="1014051"/>
            <a:ext cx="7421715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62"/>
              </a:lnSpc>
              <a:spcBef>
                <a:spcPct val="0"/>
              </a:spcBef>
            </a:pPr>
            <a:r>
              <a:rPr lang="en-US" sz="9209" b="1" dirty="0" smtClean="0">
                <a:solidFill>
                  <a:srgbClr val="7C5F4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HOMEPAGE</a:t>
            </a:r>
            <a:endParaRPr lang="en-US" sz="9209" b="1" dirty="0">
              <a:solidFill>
                <a:srgbClr val="7C5F4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9070" y="3688858"/>
            <a:ext cx="7024315" cy="390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9"/>
              </a:lnSpc>
            </a:pPr>
            <a:r>
              <a:rPr lang="en-US" sz="36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•HEADER</a:t>
            </a:r>
          </a:p>
          <a:p>
            <a:pPr algn="ctr">
              <a:lnSpc>
                <a:spcPts val="3859"/>
              </a:lnSpc>
            </a:pPr>
            <a:endParaRPr lang="en-US" sz="36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859"/>
              </a:lnSpc>
            </a:pPr>
            <a:r>
              <a:rPr lang="en-US" sz="36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•Background image</a:t>
            </a:r>
          </a:p>
          <a:p>
            <a:pPr algn="ctr">
              <a:lnSpc>
                <a:spcPts val="3859"/>
              </a:lnSpc>
            </a:pPr>
            <a:endParaRPr lang="en-US" sz="36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859"/>
              </a:lnSpc>
            </a:pPr>
            <a:r>
              <a:rPr lang="en-US" sz="36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•2 buttons for form &amp; menu</a:t>
            </a:r>
          </a:p>
          <a:p>
            <a:pPr algn="ctr">
              <a:lnSpc>
                <a:spcPts val="3859"/>
              </a:lnSpc>
            </a:pPr>
            <a:r>
              <a:rPr lang="en-US" sz="36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</a:p>
          <a:p>
            <a:pPr algn="ctr">
              <a:lnSpc>
                <a:spcPts val="3859"/>
              </a:lnSpc>
            </a:pPr>
            <a:r>
              <a:rPr lang="en-US" sz="36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•Footer</a:t>
            </a:r>
          </a:p>
          <a:p>
            <a:pPr algn="ctr">
              <a:lnSpc>
                <a:spcPts val="3859"/>
              </a:lnSpc>
              <a:spcBef>
                <a:spcPct val="0"/>
              </a:spcBef>
            </a:pPr>
            <a:endParaRPr lang="en-US" sz="36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315200" y="9479938"/>
            <a:ext cx="2895600" cy="365125"/>
          </a:xfrm>
        </p:spPr>
        <p:txBody>
          <a:bodyPr/>
          <a:lstStyle/>
          <a:p>
            <a:r>
              <a:rPr lang="en-US" sz="2400" dirty="0" smtClean="0"/>
              <a:t>4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44898" y="-1488774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6154720"/>
                </a:moveTo>
                <a:lnTo>
                  <a:pt x="5216126" y="6154720"/>
                </a:lnTo>
                <a:lnTo>
                  <a:pt x="5216126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734269" y="6131293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276798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6062672" y="-1351049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64202" y="-54282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6"/>
                </a:lnTo>
                <a:lnTo>
                  <a:pt x="0" y="1492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53487" y="957777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7"/>
                </a:lnTo>
                <a:lnTo>
                  <a:pt x="0" y="1492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4573699">
            <a:off x="-336577" y="7240557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0" y="0"/>
                </a:moveTo>
                <a:lnTo>
                  <a:pt x="3730939" y="0"/>
                </a:lnTo>
                <a:lnTo>
                  <a:pt x="3730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79549" flipH="1">
            <a:off x="15393830" y="-686312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157900" y="-901714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86741" y="2419018"/>
            <a:ext cx="11301259" cy="6145060"/>
          </a:xfrm>
          <a:custGeom>
            <a:avLst/>
            <a:gdLst/>
            <a:ahLst/>
            <a:cxnLst/>
            <a:rect l="l" t="t" r="r" b="b"/>
            <a:pathLst>
              <a:path w="11301259" h="6145060">
                <a:moveTo>
                  <a:pt x="0" y="0"/>
                </a:moveTo>
                <a:lnTo>
                  <a:pt x="11301259" y="0"/>
                </a:lnTo>
                <a:lnTo>
                  <a:pt x="11301259" y="6145060"/>
                </a:lnTo>
                <a:lnTo>
                  <a:pt x="0" y="61450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616288" y="1014051"/>
            <a:ext cx="3557859" cy="1272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2"/>
              </a:lnSpc>
              <a:spcBef>
                <a:spcPct val="0"/>
              </a:spcBef>
            </a:pPr>
            <a:r>
              <a:rPr lang="en-US" sz="9209" b="1">
                <a:solidFill>
                  <a:srgbClr val="7C5F4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MENU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5119" y="2447593"/>
            <a:ext cx="6559451" cy="629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33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•HEADER </a:t>
            </a:r>
          </a:p>
          <a:p>
            <a:pPr algn="ctr">
              <a:lnSpc>
                <a:spcPts val="3542"/>
              </a:lnSpc>
            </a:pPr>
            <a:endParaRPr lang="en-US" sz="33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</a:pPr>
            <a:r>
              <a:rPr lang="en-US" sz="33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•Background color</a:t>
            </a:r>
          </a:p>
          <a:p>
            <a:pPr algn="ctr">
              <a:lnSpc>
                <a:spcPts val="3542"/>
              </a:lnSpc>
            </a:pPr>
            <a:endParaRPr lang="en-US" sz="33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</a:pPr>
            <a:r>
              <a:rPr lang="en-US" sz="33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•Each menu section heading</a:t>
            </a:r>
          </a:p>
          <a:p>
            <a:pPr algn="ctr">
              <a:lnSpc>
                <a:spcPts val="3542"/>
              </a:lnSpc>
            </a:pPr>
            <a:endParaRPr lang="en-US" sz="33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</a:pPr>
            <a:r>
              <a:rPr lang="en-US" sz="33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•Name and price of </a:t>
            </a:r>
          </a:p>
          <a:p>
            <a:pPr algn="ctr">
              <a:lnSpc>
                <a:spcPts val="3542"/>
              </a:lnSpc>
            </a:pPr>
            <a:r>
              <a:rPr lang="en-US" sz="33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each menu item</a:t>
            </a:r>
          </a:p>
          <a:p>
            <a:pPr algn="ctr">
              <a:lnSpc>
                <a:spcPts val="3542"/>
              </a:lnSpc>
            </a:pPr>
            <a:endParaRPr lang="en-US" sz="33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</a:pPr>
            <a:r>
              <a:rPr lang="en-US" sz="33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•Image for each menu item</a:t>
            </a:r>
          </a:p>
          <a:p>
            <a:pPr algn="ctr">
              <a:lnSpc>
                <a:spcPts val="3542"/>
              </a:lnSpc>
            </a:pPr>
            <a:endParaRPr lang="en-US" sz="33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</a:pPr>
            <a:r>
              <a:rPr lang="en-US" sz="33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•Footer</a:t>
            </a:r>
          </a:p>
          <a:p>
            <a:pPr algn="ctr">
              <a:lnSpc>
                <a:spcPts val="3542"/>
              </a:lnSpc>
            </a:pPr>
            <a:endParaRPr lang="en-US" sz="33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  <a:spcBef>
                <a:spcPct val="0"/>
              </a:spcBef>
            </a:pPr>
            <a:endParaRPr lang="en-US" sz="33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6947417" y="9213407"/>
            <a:ext cx="2895600" cy="365125"/>
          </a:xfrm>
        </p:spPr>
        <p:txBody>
          <a:bodyPr/>
          <a:lstStyle/>
          <a:p>
            <a:r>
              <a:rPr lang="en-US" sz="2400" dirty="0" smtClean="0"/>
              <a:t>5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2608063" y="-572271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6154720"/>
                </a:moveTo>
                <a:lnTo>
                  <a:pt x="5216126" y="6154720"/>
                </a:lnTo>
                <a:lnTo>
                  <a:pt x="5216126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734269" y="6131293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15161" y="7684065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6062672" y="-1351049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053487" y="957777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7"/>
                </a:lnTo>
                <a:lnTo>
                  <a:pt x="0" y="1492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573699">
            <a:off x="-836770" y="7751761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0" y="0"/>
                </a:moveTo>
                <a:lnTo>
                  <a:pt x="3730940" y="0"/>
                </a:lnTo>
                <a:lnTo>
                  <a:pt x="37309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79549" flipH="1">
            <a:off x="15393830" y="-686312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57900" y="-901714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744570" y="2887708"/>
            <a:ext cx="11301259" cy="5650629"/>
          </a:xfrm>
          <a:custGeom>
            <a:avLst/>
            <a:gdLst/>
            <a:ahLst/>
            <a:cxnLst/>
            <a:rect l="l" t="t" r="r" b="b"/>
            <a:pathLst>
              <a:path w="11301259" h="5650629">
                <a:moveTo>
                  <a:pt x="0" y="0"/>
                </a:moveTo>
                <a:lnTo>
                  <a:pt x="11301259" y="0"/>
                </a:lnTo>
                <a:lnTo>
                  <a:pt x="11301259" y="5650629"/>
                </a:lnTo>
                <a:lnTo>
                  <a:pt x="0" y="56506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08062" y="949924"/>
            <a:ext cx="13158291" cy="2505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62"/>
              </a:lnSpc>
            </a:pPr>
            <a:r>
              <a:rPr lang="en-US" sz="9209" b="1" dirty="0">
                <a:solidFill>
                  <a:srgbClr val="7C5F4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RESERVATION FORM</a:t>
            </a:r>
          </a:p>
          <a:p>
            <a:pPr algn="ctr">
              <a:lnSpc>
                <a:spcPts val="9762"/>
              </a:lnSpc>
              <a:spcBef>
                <a:spcPct val="0"/>
              </a:spcBef>
            </a:pPr>
            <a:endParaRPr lang="en-US" sz="9209" b="1" dirty="0">
              <a:solidFill>
                <a:srgbClr val="7C5F4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60894" y="2935333"/>
            <a:ext cx="4829770" cy="573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3"/>
              </a:lnSpc>
            </a:pPr>
            <a:r>
              <a:rPr lang="en-US" sz="35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•HEADER </a:t>
            </a:r>
          </a:p>
          <a:p>
            <a:pPr algn="ctr">
              <a:lnSpc>
                <a:spcPts val="3753"/>
              </a:lnSpc>
            </a:pPr>
            <a:endParaRPr lang="en-US" sz="35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753"/>
              </a:lnSpc>
            </a:pPr>
            <a:r>
              <a:rPr lang="en-US" sz="35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•Background image</a:t>
            </a:r>
          </a:p>
          <a:p>
            <a:pPr algn="ctr">
              <a:lnSpc>
                <a:spcPts val="3753"/>
              </a:lnSpc>
            </a:pPr>
            <a:endParaRPr lang="en-US" sz="35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753"/>
              </a:lnSpc>
            </a:pPr>
            <a:r>
              <a:rPr lang="en-US" sz="35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•Label column</a:t>
            </a:r>
          </a:p>
          <a:p>
            <a:pPr algn="ctr">
              <a:lnSpc>
                <a:spcPts val="3753"/>
              </a:lnSpc>
            </a:pPr>
            <a:endParaRPr lang="en-US" sz="35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753"/>
              </a:lnSpc>
            </a:pPr>
            <a:r>
              <a:rPr lang="en-US" sz="35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•Input column</a:t>
            </a:r>
          </a:p>
          <a:p>
            <a:pPr algn="ctr">
              <a:lnSpc>
                <a:spcPts val="3753"/>
              </a:lnSpc>
            </a:pPr>
            <a:endParaRPr lang="en-US" sz="35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753"/>
              </a:lnSpc>
            </a:pPr>
            <a:r>
              <a:rPr lang="en-US" sz="35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•Submit button</a:t>
            </a:r>
          </a:p>
          <a:p>
            <a:pPr algn="ctr">
              <a:lnSpc>
                <a:spcPts val="3753"/>
              </a:lnSpc>
            </a:pPr>
            <a:endParaRPr lang="en-US" sz="35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753"/>
              </a:lnSpc>
            </a:pPr>
            <a:r>
              <a:rPr lang="en-US" sz="35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•Footer</a:t>
            </a:r>
          </a:p>
          <a:p>
            <a:pPr algn="ctr">
              <a:lnSpc>
                <a:spcPts val="3753"/>
              </a:lnSpc>
              <a:spcBef>
                <a:spcPct val="0"/>
              </a:spcBef>
            </a:pPr>
            <a:endParaRPr lang="en-US" sz="35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7016867" y="9212647"/>
            <a:ext cx="2895600" cy="365125"/>
          </a:xfrm>
        </p:spPr>
        <p:txBody>
          <a:bodyPr/>
          <a:lstStyle/>
          <a:p>
            <a:r>
              <a:rPr lang="en-US" sz="2400" dirty="0" smtClean="0"/>
              <a:t>6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2608063" y="-572271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6154720"/>
                </a:moveTo>
                <a:lnTo>
                  <a:pt x="5216126" y="6154720"/>
                </a:lnTo>
                <a:lnTo>
                  <a:pt x="5216126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734269" y="6131293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15161" y="7684065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6062672" y="-1351049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053487" y="957777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7"/>
                </a:lnTo>
                <a:lnTo>
                  <a:pt x="0" y="1492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573699">
            <a:off x="-836770" y="7751761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0" y="0"/>
                </a:moveTo>
                <a:lnTo>
                  <a:pt x="3730940" y="0"/>
                </a:lnTo>
                <a:lnTo>
                  <a:pt x="37309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79549" flipH="1">
            <a:off x="15393830" y="-686312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57900" y="-901714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35264" y="597371"/>
            <a:ext cx="8252136" cy="1272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62"/>
              </a:lnSpc>
              <a:spcBef>
                <a:spcPct val="0"/>
              </a:spcBef>
            </a:pPr>
            <a:r>
              <a:rPr lang="en-US" sz="9209" b="1" dirty="0">
                <a:solidFill>
                  <a:srgbClr val="7C5F4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REFERENCES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12100" y="3374185"/>
            <a:ext cx="5189802" cy="3851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3"/>
              </a:lnSpc>
            </a:pPr>
            <a:r>
              <a:rPr lang="en-US" sz="4739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•W3SCHOOLS  </a:t>
            </a:r>
          </a:p>
          <a:p>
            <a:pPr algn="ctr">
              <a:lnSpc>
                <a:spcPts val="5023"/>
              </a:lnSpc>
            </a:pPr>
            <a:endParaRPr lang="en-US" sz="4739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5023"/>
              </a:lnSpc>
            </a:pPr>
            <a:r>
              <a:rPr lang="en-US" sz="4739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</a:t>
            </a:r>
            <a:r>
              <a:rPr lang="en-US" sz="4739" dirty="0" err="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Kababjees</a:t>
            </a:r>
            <a:r>
              <a:rPr lang="en-US" sz="4739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</a:p>
          <a:p>
            <a:pPr algn="ctr">
              <a:lnSpc>
                <a:spcPts val="5023"/>
              </a:lnSpc>
            </a:pPr>
            <a:endParaRPr lang="en-US" sz="4739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5023"/>
              </a:lnSpc>
            </a:pPr>
            <a:r>
              <a:rPr lang="en-US" sz="4739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•Lal </a:t>
            </a:r>
            <a:r>
              <a:rPr lang="en-US" sz="4739" dirty="0" err="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qila</a:t>
            </a:r>
            <a:r>
              <a:rPr lang="en-US" sz="4739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 (form) </a:t>
            </a:r>
          </a:p>
          <a:p>
            <a:pPr algn="ctr">
              <a:lnSpc>
                <a:spcPts val="5023"/>
              </a:lnSpc>
              <a:spcBef>
                <a:spcPct val="0"/>
              </a:spcBef>
            </a:pPr>
            <a:endParaRPr lang="en-US" sz="4739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903434" y="3309263"/>
            <a:ext cx="5419984" cy="60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46" u="sng">
                <a:solidFill>
                  <a:srgbClr val="7C5F48"/>
                </a:solidFill>
                <a:latin typeface="Canva Sans"/>
                <a:ea typeface="Canva Sans"/>
                <a:cs typeface="Canva Sans"/>
                <a:sym typeface="Canva Sans"/>
                <a:hlinkClick r:id="rId10" tooltip="http://www.w3schools.com"/>
              </a:rPr>
              <a:t>WWW.W3SCHOOLS.COM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03434" y="4665977"/>
            <a:ext cx="5728692" cy="60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46" u="sng" dirty="0">
                <a:solidFill>
                  <a:srgbClr val="7C5F48"/>
                </a:solidFill>
                <a:latin typeface="Canva Sans"/>
                <a:ea typeface="Canva Sans"/>
                <a:cs typeface="Canva Sans"/>
                <a:sym typeface="Canva Sans"/>
                <a:hlinkClick r:id="rId11" tooltip="https://order.kababjees.com"/>
              </a:rPr>
              <a:t>www.order.kababjees.com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03434" y="5912441"/>
            <a:ext cx="3547914" cy="60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46" u="sng" dirty="0">
                <a:solidFill>
                  <a:srgbClr val="7C5F48"/>
                </a:solidFill>
                <a:latin typeface="Canva Sans"/>
                <a:ea typeface="Canva Sans"/>
                <a:cs typeface="Canva Sans"/>
                <a:sym typeface="Canva Sans"/>
                <a:hlinkClick r:id="rId12"/>
              </a:rPr>
              <a:t>www.lalqila.com</a:t>
            </a:r>
            <a:endParaRPr lang="en-US" sz="3546" u="sng" dirty="0">
              <a:solidFill>
                <a:srgbClr val="7C5F48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7354102" y="9234458"/>
            <a:ext cx="2895600" cy="365125"/>
          </a:xfrm>
        </p:spPr>
        <p:txBody>
          <a:bodyPr/>
          <a:lstStyle/>
          <a:p>
            <a:r>
              <a:rPr lang="en-US" sz="2400" dirty="0" smtClean="0"/>
              <a:t>7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34042" y="8463432"/>
            <a:ext cx="17690400" cy="42685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2147049" y="-5105346"/>
            <a:ext cx="0" cy="17120890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427834" y="-867796"/>
            <a:ext cx="2963187" cy="2657889"/>
          </a:xfrm>
          <a:custGeom>
            <a:avLst/>
            <a:gdLst/>
            <a:ahLst/>
            <a:cxnLst/>
            <a:rect l="l" t="t" r="r" b="b"/>
            <a:pathLst>
              <a:path w="2963187" h="2657889">
                <a:moveTo>
                  <a:pt x="0" y="0"/>
                </a:moveTo>
                <a:lnTo>
                  <a:pt x="2963186" y="0"/>
                </a:lnTo>
                <a:lnTo>
                  <a:pt x="2963186" y="2657888"/>
                </a:lnTo>
                <a:lnTo>
                  <a:pt x="0" y="265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11361" y="8005196"/>
            <a:ext cx="3534196" cy="3170067"/>
          </a:xfrm>
          <a:custGeom>
            <a:avLst/>
            <a:gdLst/>
            <a:ahLst/>
            <a:cxnLst/>
            <a:rect l="l" t="t" r="r" b="b"/>
            <a:pathLst>
              <a:path w="3534196" h="3170067">
                <a:moveTo>
                  <a:pt x="0" y="0"/>
                </a:moveTo>
                <a:lnTo>
                  <a:pt x="3534196" y="0"/>
                </a:lnTo>
                <a:lnTo>
                  <a:pt x="3534196" y="3170067"/>
                </a:lnTo>
                <a:lnTo>
                  <a:pt x="0" y="3170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3126254" y="-10252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5216125" y="6154720"/>
                </a:moveTo>
                <a:lnTo>
                  <a:pt x="0" y="6154720"/>
                </a:lnTo>
                <a:lnTo>
                  <a:pt x="0" y="0"/>
                </a:lnTo>
                <a:lnTo>
                  <a:pt x="5216125" y="0"/>
                </a:lnTo>
                <a:lnTo>
                  <a:pt x="5216125" y="615472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09378" y="3276658"/>
            <a:ext cx="13047025" cy="422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96"/>
              </a:lnSpc>
            </a:pPr>
            <a:r>
              <a:rPr lang="en-US" sz="15468" b="1" dirty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  <a:p>
            <a:pPr algn="l">
              <a:lnSpc>
                <a:spcPts val="16396"/>
              </a:lnSpc>
            </a:pPr>
            <a:r>
              <a:rPr lang="en-US" sz="15468" b="1" dirty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 MUCH</a:t>
            </a:r>
          </a:p>
        </p:txBody>
      </p:sp>
      <p:sp>
        <p:nvSpPr>
          <p:cNvPr id="8" name="Freeform 8"/>
          <p:cNvSpPr/>
          <p:nvPr/>
        </p:nvSpPr>
        <p:spPr>
          <a:xfrm>
            <a:off x="-427834" y="7497110"/>
            <a:ext cx="4382529" cy="2908406"/>
          </a:xfrm>
          <a:custGeom>
            <a:avLst/>
            <a:gdLst/>
            <a:ahLst/>
            <a:cxnLst/>
            <a:rect l="l" t="t" r="r" b="b"/>
            <a:pathLst>
              <a:path w="4382529" h="2908406">
                <a:moveTo>
                  <a:pt x="0" y="0"/>
                </a:moveTo>
                <a:lnTo>
                  <a:pt x="4382529" y="0"/>
                </a:lnTo>
                <a:lnTo>
                  <a:pt x="4382529" y="2908406"/>
                </a:lnTo>
                <a:lnTo>
                  <a:pt x="0" y="2908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18522" y="6144468"/>
            <a:ext cx="2469478" cy="4179117"/>
          </a:xfrm>
          <a:custGeom>
            <a:avLst/>
            <a:gdLst/>
            <a:ahLst/>
            <a:cxnLst/>
            <a:rect l="l" t="t" r="r" b="b"/>
            <a:pathLst>
              <a:path w="2469478" h="4179117">
                <a:moveTo>
                  <a:pt x="0" y="0"/>
                </a:moveTo>
                <a:lnTo>
                  <a:pt x="2469478" y="0"/>
                </a:lnTo>
                <a:lnTo>
                  <a:pt x="2469478" y="4179116"/>
                </a:lnTo>
                <a:lnTo>
                  <a:pt x="0" y="41791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9165" y="3059837"/>
            <a:ext cx="2334214" cy="4114800"/>
          </a:xfrm>
          <a:custGeom>
            <a:avLst/>
            <a:gdLst/>
            <a:ahLst/>
            <a:cxnLst/>
            <a:rect l="l" t="t" r="r" b="b"/>
            <a:pathLst>
              <a:path w="2334214" h="4114800">
                <a:moveTo>
                  <a:pt x="0" y="0"/>
                </a:moveTo>
                <a:lnTo>
                  <a:pt x="2334214" y="0"/>
                </a:lnTo>
                <a:lnTo>
                  <a:pt x="23342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7411158" y="9225104"/>
            <a:ext cx="2895600" cy="365125"/>
          </a:xfrm>
        </p:spPr>
        <p:txBody>
          <a:bodyPr/>
          <a:lstStyle/>
          <a:p>
            <a:r>
              <a:rPr lang="en-US" sz="2400" dirty="0" smtClean="0"/>
              <a:t>8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187</Words>
  <Application>Microsoft Office PowerPoint</Application>
  <PresentationFormat>Custom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Open Sauce</vt:lpstr>
      <vt:lpstr>Calibri</vt:lpstr>
      <vt:lpstr>Canva Sans</vt:lpstr>
      <vt:lpstr>Alice</vt:lpstr>
      <vt:lpstr>Open Sauce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Beige Aesthetic Modern Group Project Presentation</dc:title>
  <dc:creator>Syed Ikrash.Ahmed.</dc:creator>
  <cp:lastModifiedBy>Hafsa Ayubi.</cp:lastModifiedBy>
  <cp:revision>7</cp:revision>
  <dcterms:created xsi:type="dcterms:W3CDTF">2006-08-16T00:00:00Z</dcterms:created>
  <dcterms:modified xsi:type="dcterms:W3CDTF">2024-11-22T04:35:42Z</dcterms:modified>
  <dc:identifier>DAGXKyoLlxg</dc:identifier>
</cp:coreProperties>
</file>